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282" r:id="rId3"/>
    <p:sldId id="287" r:id="rId4"/>
    <p:sldId id="265" r:id="rId5"/>
    <p:sldId id="256" r:id="rId6"/>
    <p:sldId id="257" r:id="rId7"/>
    <p:sldId id="262" r:id="rId8"/>
    <p:sldId id="261" r:id="rId9"/>
    <p:sldId id="260" r:id="rId10"/>
    <p:sldId id="291" r:id="rId11"/>
    <p:sldId id="259" r:id="rId12"/>
    <p:sldId id="263" r:id="rId13"/>
    <p:sldId id="293" r:id="rId14"/>
    <p:sldId id="294" r:id="rId15"/>
    <p:sldId id="266" r:id="rId16"/>
    <p:sldId id="292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7BBED-05F5-4E89-ACC9-252B4EFA8226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E029B-EEC7-4BBE-8506-5ECDC83A9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1182-18BD-401D-B7E1-281ED93BC1E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0039-1CA2-47AD-A2CB-984C115CF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1182-18BD-401D-B7E1-281ED93BC1E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0039-1CA2-47AD-A2CB-984C115CF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1182-18BD-401D-B7E1-281ED93BC1E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0039-1CA2-47AD-A2CB-984C115CF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1182-18BD-401D-B7E1-281ED93BC1E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0039-1CA2-47AD-A2CB-984C115CF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1182-18BD-401D-B7E1-281ED93BC1E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0039-1CA2-47AD-A2CB-984C115CF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1182-18BD-401D-B7E1-281ED93BC1E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0039-1CA2-47AD-A2CB-984C115CF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1182-18BD-401D-B7E1-281ED93BC1E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0039-1CA2-47AD-A2CB-984C115CF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1182-18BD-401D-B7E1-281ED93BC1E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0039-1CA2-47AD-A2CB-984C115CF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1182-18BD-401D-B7E1-281ED93BC1E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0039-1CA2-47AD-A2CB-984C115CF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1182-18BD-401D-B7E1-281ED93BC1E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0039-1CA2-47AD-A2CB-984C115CF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1182-18BD-401D-B7E1-281ED93BC1E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0039-1CA2-47AD-A2CB-984C115CF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51182-18BD-401D-B7E1-281ED93BC1E4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20039-1CA2-47AD-A2CB-984C115CF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LOOK BENEATH THE SURFACE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5486400"/>
            <a:ext cx="4497388" cy="944562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/>
              <a:t>Presented by</a:t>
            </a:r>
          </a:p>
          <a:p>
            <a:pPr algn="ctr"/>
            <a:r>
              <a:rPr lang="en-US" sz="2800" i="1" dirty="0"/>
              <a:t> </a:t>
            </a:r>
            <a:r>
              <a:rPr lang="en-US" sz="2800" i="1" dirty="0" smtClean="0"/>
              <a:t>Dr. Clarence Greene</a:t>
            </a:r>
            <a:endParaRPr lang="en-US" sz="2800" i="1" dirty="0"/>
          </a:p>
        </p:txBody>
      </p:sp>
      <p:pic>
        <p:nvPicPr>
          <p:cNvPr id="7" name="Content Placeholder 6" descr="hum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514600"/>
            <a:ext cx="6553200" cy="2272606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uman-trafficking-sta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10600" cy="6400800"/>
          </a:xfrm>
        </p:spPr>
      </p:pic>
      <p:sp>
        <p:nvSpPr>
          <p:cNvPr id="5" name="TextBox 4"/>
          <p:cNvSpPr txBox="1"/>
          <p:nvPr/>
        </p:nvSpPr>
        <p:spPr>
          <a:xfrm>
            <a:off x="457200" y="6096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Every 40 second someone somewhere in the world is abducted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4221396001_4608858881001_4608851813001-v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1" y="304800"/>
            <a:ext cx="8991600" cy="63246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a21230e-51ec-4abf-892e-ac9b53a4a9af_prof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86800" cy="62484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HUMAN TRAFFICKING</a:t>
            </a:r>
            <a:r>
              <a:rPr lang="en-US" b="1" dirty="0">
                <a:solidFill>
                  <a:schemeClr val="dk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>
                <a:solidFill>
                  <a:schemeClr val="dk1"/>
                </a:solidFill>
                <a:latin typeface="Aharoni" pitchFamily="2" charset="-79"/>
                <a:cs typeface="Aharoni" pitchFamily="2" charset="-79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077200" cy="1219199"/>
          </a:xfrm>
        </p:spPr>
        <p:txBody>
          <a:bodyPr>
            <a:noAutofit/>
          </a:bodyPr>
          <a:lstStyle/>
          <a:p>
            <a:endParaRPr lang="en-US" sz="3600" dirty="0"/>
          </a:p>
          <a:p>
            <a:endParaRPr lang="en-US" sz="3600" dirty="0"/>
          </a:p>
          <a:p>
            <a:pPr algn="ctr"/>
            <a:r>
              <a:rPr lang="en-US" sz="3600" dirty="0"/>
              <a:t>Human trafficking is a very </a:t>
            </a:r>
          </a:p>
          <a:p>
            <a:pPr algn="ctr"/>
            <a:r>
              <a:rPr lang="en-US" sz="3600" dirty="0"/>
              <a:t>profitable crime.</a:t>
            </a:r>
          </a:p>
        </p:txBody>
      </p:sp>
      <p:pic>
        <p:nvPicPr>
          <p:cNvPr id="7" name="Content Placeholder 6" descr="money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05000" y="2819400"/>
            <a:ext cx="4971256" cy="31242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HUMAN TRAFFICKING</a:t>
            </a:r>
            <a:r>
              <a:rPr lang="en-US" b="1" dirty="0">
                <a:solidFill>
                  <a:schemeClr val="dk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>
                <a:solidFill>
                  <a:schemeClr val="dk1"/>
                </a:solidFill>
                <a:latin typeface="Aharoni" pitchFamily="2" charset="-79"/>
                <a:cs typeface="Aharoni" pitchFamily="2" charset="-79"/>
              </a:rPr>
            </a:b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295400"/>
            <a:ext cx="5334000" cy="13716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Human trafficking is a very </a:t>
            </a:r>
          </a:p>
          <a:p>
            <a:pPr algn="ctr"/>
            <a:r>
              <a:rPr lang="en-US" sz="3200" dirty="0"/>
              <a:t>profitable crime.</a:t>
            </a:r>
          </a:p>
          <a:p>
            <a:endParaRPr lang="en-US" dirty="0"/>
          </a:p>
        </p:txBody>
      </p:sp>
      <p:pic>
        <p:nvPicPr>
          <p:cNvPr id="7" name="Content Placeholder 6" descr="money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2667000"/>
            <a:ext cx="2531832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Content Placeholder 7" descr="ttmone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85800" y="2590800"/>
            <a:ext cx="3657600" cy="3132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uman-trafficking-presentation-7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799" cy="64008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cs typeface="Aharoni" pitchFamily="2" charset="-79"/>
              </a:rPr>
              <a:t>ICAN TALKS</a:t>
            </a:r>
            <a:endParaRPr lang="en-US" sz="9600" b="1" dirty="0"/>
          </a:p>
        </p:txBody>
      </p:sp>
      <p:pic>
        <p:nvPicPr>
          <p:cNvPr id="7" name="Content Placeholder 6" descr="hum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3962400"/>
            <a:ext cx="3733799" cy="22726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4343400" cy="28098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4">
                    <a:lumMod val="75000"/>
                  </a:schemeClr>
                </a:solidFill>
              </a:rPr>
              <a:t>ICAN TALKS</a:t>
            </a:r>
            <a:endParaRPr lang="en-US" sz="9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9600" b="1" dirty="0"/>
              <a:t> </a:t>
            </a:r>
            <a:r>
              <a:rPr lang="en-US" sz="10300" b="1" dirty="0" smtClean="0">
                <a:solidFill>
                  <a:schemeClr val="accent4">
                    <a:lumMod val="75000"/>
                  </a:schemeClr>
                </a:solidFill>
              </a:rPr>
              <a:t>Training &amp; Seminars </a:t>
            </a:r>
            <a:r>
              <a:rPr lang="en-US" sz="4700" b="1" dirty="0">
                <a:solidFill>
                  <a:schemeClr val="accent4">
                    <a:lumMod val="75000"/>
                  </a:schemeClr>
                </a:solidFill>
              </a:rPr>
              <a:t>http://</a:t>
            </a:r>
            <a:r>
              <a:rPr lang="en-US" sz="4700" b="1" dirty="0" smtClean="0">
                <a:solidFill>
                  <a:schemeClr val="accent4">
                    <a:lumMod val="75000"/>
                  </a:schemeClr>
                </a:solidFill>
              </a:rPr>
              <a:t>clarencearchibaldnetwork.org</a:t>
            </a:r>
            <a:endParaRPr lang="en-US" sz="47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700" b="1" dirty="0" smtClean="0">
                <a:solidFill>
                  <a:schemeClr val="accent4">
                    <a:lumMod val="75000"/>
                  </a:schemeClr>
                </a:solidFill>
              </a:rPr>
              <a:t>Marcia Henry: </a:t>
            </a:r>
            <a:r>
              <a:rPr lang="en-US" sz="4700" dirty="0" smtClean="0">
                <a:solidFill>
                  <a:schemeClr val="accent4">
                    <a:lumMod val="75000"/>
                  </a:schemeClr>
                </a:solidFill>
              </a:rPr>
              <a:t>+44 7940 029902 UK</a:t>
            </a:r>
            <a:endParaRPr lang="en-US" sz="4700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700" b="1" dirty="0">
                <a:solidFill>
                  <a:schemeClr val="accent4">
                    <a:lumMod val="75000"/>
                  </a:schemeClr>
                </a:solidFill>
              </a:rPr>
              <a:t>Office: </a:t>
            </a:r>
            <a:r>
              <a:rPr lang="en-US" sz="4700" dirty="0" smtClean="0">
                <a:solidFill>
                  <a:schemeClr val="accent4">
                    <a:lumMod val="75000"/>
                  </a:schemeClr>
                </a:solidFill>
              </a:rPr>
              <a:t>+44 07547 502435 –UK</a:t>
            </a:r>
          </a:p>
          <a:p>
            <a:pPr algn="ctr">
              <a:buNone/>
            </a:pPr>
            <a:r>
              <a:rPr lang="en-US" sz="4700" b="1" dirty="0" smtClean="0">
                <a:solidFill>
                  <a:schemeClr val="accent4">
                    <a:lumMod val="75000"/>
                  </a:schemeClr>
                </a:solidFill>
              </a:rPr>
              <a:t>Phone:</a:t>
            </a:r>
            <a:r>
              <a:rPr lang="en-US" sz="4700" dirty="0" smtClean="0">
                <a:solidFill>
                  <a:schemeClr val="accent4">
                    <a:lumMod val="75000"/>
                  </a:schemeClr>
                </a:solidFill>
              </a:rPr>
              <a:t>1-678-421-4855 </a:t>
            </a:r>
            <a:r>
              <a:rPr lang="en-US" sz="4700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sz="4700" dirty="0" smtClean="0">
                <a:solidFill>
                  <a:schemeClr val="accent4">
                    <a:lumMod val="75000"/>
                  </a:schemeClr>
                </a:solidFill>
              </a:rPr>
              <a:t>US</a:t>
            </a:r>
            <a:endParaRPr lang="en-US" sz="4700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700" b="1" dirty="0" err="1" smtClean="0">
                <a:solidFill>
                  <a:schemeClr val="accent4">
                    <a:lumMod val="75000"/>
                  </a:schemeClr>
                </a:solidFill>
              </a:rPr>
              <a:t>Whatsapp</a:t>
            </a:r>
            <a:r>
              <a:rPr lang="en-US" sz="47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4700" dirty="0" smtClean="0">
                <a:solidFill>
                  <a:schemeClr val="accent4">
                    <a:lumMod val="75000"/>
                  </a:schemeClr>
                </a:solidFill>
              </a:rPr>
              <a:t>1-868-397-5961</a:t>
            </a:r>
            <a:endParaRPr lang="en-US" sz="47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3429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omic Sans MS" pitchFamily="66" charset="0"/>
                <a:cs typeface="Aharoni" pitchFamily="2" charset="-79"/>
              </a:rPr>
              <a:t>Human trafficking is a modern form </a:t>
            </a:r>
            <a:br>
              <a:rPr lang="en-US" sz="3200" dirty="0">
                <a:latin typeface="Comic Sans MS" pitchFamily="66" charset="0"/>
                <a:cs typeface="Aharoni" pitchFamily="2" charset="-79"/>
              </a:rPr>
            </a:br>
            <a:r>
              <a:rPr lang="en-US" sz="3200" dirty="0">
                <a:latin typeface="Comic Sans MS" pitchFamily="66" charset="0"/>
                <a:cs typeface="Aharoni" pitchFamily="2" charset="-79"/>
              </a:rPr>
              <a:t>of slavery. </a:t>
            </a:r>
            <a:br>
              <a:rPr lang="en-US" sz="3200" dirty="0">
                <a:latin typeface="Comic Sans MS" pitchFamily="66" charset="0"/>
                <a:cs typeface="Aharoni" pitchFamily="2" charset="-79"/>
              </a:rPr>
            </a:br>
            <a:r>
              <a:rPr lang="en-US" sz="3200" dirty="0">
                <a:latin typeface="Comic Sans MS" pitchFamily="66" charset="0"/>
                <a:cs typeface="Aharoni" pitchFamily="2" charset="-79"/>
              </a:rPr>
              <a:t/>
            </a:r>
            <a:br>
              <a:rPr lang="en-US" sz="3200" dirty="0">
                <a:latin typeface="Comic Sans MS" pitchFamily="66" charset="0"/>
                <a:cs typeface="Aharoni" pitchFamily="2" charset="-79"/>
              </a:rPr>
            </a:br>
            <a:r>
              <a:rPr lang="en-US" sz="3200" dirty="0">
                <a:latin typeface="Comic Sans MS" pitchFamily="66" charset="0"/>
                <a:cs typeface="Aharoni" pitchFamily="2" charset="-79"/>
              </a:rPr>
              <a:t>It involves controlling a person </a:t>
            </a:r>
            <a:br>
              <a:rPr lang="en-US" sz="3200" dirty="0">
                <a:latin typeface="Comic Sans MS" pitchFamily="66" charset="0"/>
                <a:cs typeface="Aharoni" pitchFamily="2" charset="-79"/>
              </a:rPr>
            </a:br>
            <a:r>
              <a:rPr lang="en-US" sz="3200" dirty="0">
                <a:latin typeface="Comic Sans MS" pitchFamily="66" charset="0"/>
                <a:cs typeface="Aharoni" pitchFamily="2" charset="-79"/>
              </a:rPr>
              <a:t>through force, fraud or coercion </a:t>
            </a:r>
            <a:br>
              <a:rPr lang="en-US" sz="3200" dirty="0">
                <a:latin typeface="Comic Sans MS" pitchFamily="66" charset="0"/>
                <a:cs typeface="Aharoni" pitchFamily="2" charset="-79"/>
              </a:rPr>
            </a:br>
            <a:r>
              <a:rPr lang="en-US" sz="3200" dirty="0">
                <a:latin typeface="Comic Sans MS" pitchFamily="66" charset="0"/>
                <a:cs typeface="Aharoni" pitchFamily="2" charset="-79"/>
              </a:rPr>
              <a:t>to exploit the victim for forced </a:t>
            </a:r>
            <a:r>
              <a:rPr lang="en-US" sz="3200" dirty="0" err="1">
                <a:latin typeface="Comic Sans MS" pitchFamily="66" charset="0"/>
                <a:cs typeface="Aharoni" pitchFamily="2" charset="-79"/>
              </a:rPr>
              <a:t>labour</a:t>
            </a:r>
            <a:r>
              <a:rPr lang="en-US" sz="3200" dirty="0">
                <a:latin typeface="Comic Sans MS" pitchFamily="66" charset="0"/>
                <a:cs typeface="Aharoni" pitchFamily="2" charset="-79"/>
              </a:rPr>
              <a:t>, sexual exploitation or both.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533400"/>
            <a:ext cx="8001000" cy="1143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49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HUMAN TRAFFICKING</a:t>
            </a: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09800"/>
            <a:ext cx="6400800" cy="31242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Comic Sans MS" pitchFamily="66" charset="0"/>
                <a:cs typeface="Aharoni" pitchFamily="2" charset="-79"/>
              </a:rPr>
              <a:t>There are different types of human trafficking.</a:t>
            </a:r>
            <a:br>
              <a:rPr lang="en-US" sz="2800" dirty="0">
                <a:latin typeface="Comic Sans MS" pitchFamily="66" charset="0"/>
                <a:cs typeface="Aharoni" pitchFamily="2" charset="-79"/>
              </a:rPr>
            </a:br>
            <a:r>
              <a:rPr lang="en-US" sz="2800" dirty="0">
                <a:latin typeface="Comic Sans MS" pitchFamily="66" charset="0"/>
                <a:cs typeface="Aharoni" pitchFamily="2" charset="-79"/>
              </a:rPr>
              <a:t>	(1) Sex Trafficking</a:t>
            </a:r>
            <a:br>
              <a:rPr lang="en-US" sz="2800" dirty="0">
                <a:latin typeface="Comic Sans MS" pitchFamily="66" charset="0"/>
                <a:cs typeface="Aharoni" pitchFamily="2" charset="-79"/>
              </a:rPr>
            </a:br>
            <a:r>
              <a:rPr lang="en-US" sz="2800" dirty="0">
                <a:latin typeface="Comic Sans MS" pitchFamily="66" charset="0"/>
                <a:cs typeface="Aharoni" pitchFamily="2" charset="-79"/>
              </a:rPr>
              <a:t/>
            </a:r>
            <a:br>
              <a:rPr lang="en-US" sz="2800" dirty="0">
                <a:latin typeface="Comic Sans MS" pitchFamily="66" charset="0"/>
                <a:cs typeface="Aharoni" pitchFamily="2" charset="-79"/>
              </a:rPr>
            </a:br>
            <a:r>
              <a:rPr lang="en-US" sz="2800" dirty="0">
                <a:latin typeface="Comic Sans MS" pitchFamily="66" charset="0"/>
                <a:cs typeface="Aharoni" pitchFamily="2" charset="-79"/>
              </a:rPr>
              <a:t>	(2) Forced </a:t>
            </a:r>
            <a:r>
              <a:rPr lang="en-US" sz="2800" dirty="0" err="1">
                <a:latin typeface="Comic Sans MS" pitchFamily="66" charset="0"/>
                <a:cs typeface="Aharoni" pitchFamily="2" charset="-79"/>
              </a:rPr>
              <a:t>Labour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/>
            </a:r>
            <a:br>
              <a:rPr lang="en-US" sz="2800" dirty="0">
                <a:latin typeface="Comic Sans MS" pitchFamily="66" charset="0"/>
                <a:cs typeface="Aharoni" pitchFamily="2" charset="-79"/>
              </a:rPr>
            </a:br>
            <a:r>
              <a:rPr lang="en-US" sz="2800" dirty="0">
                <a:latin typeface="Comic Sans MS" pitchFamily="66" charset="0"/>
                <a:cs typeface="Aharoni" pitchFamily="2" charset="-79"/>
              </a:rPr>
              <a:t/>
            </a:r>
            <a:br>
              <a:rPr lang="en-US" sz="2800" dirty="0">
                <a:latin typeface="Comic Sans MS" pitchFamily="66" charset="0"/>
                <a:cs typeface="Aharoni" pitchFamily="2" charset="-79"/>
              </a:rPr>
            </a:br>
            <a:r>
              <a:rPr lang="en-US" sz="2800" dirty="0">
                <a:latin typeface="Comic Sans MS" pitchFamily="66" charset="0"/>
                <a:cs typeface="Aharoni" pitchFamily="2" charset="-79"/>
              </a:rPr>
              <a:t>	(3) Domestic Servitude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533400"/>
            <a:ext cx="8001000" cy="1143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49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HUMAN TRAFFICKING</a:t>
            </a: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uman-trafficking-m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10600" cy="63246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17-990-2908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6946"/>
            <a:ext cx="9144000" cy="588410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17-990-2908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6946"/>
            <a:ext cx="9144000" cy="5884107"/>
          </a:xfrm>
          <a:prstGeom prst="rect">
            <a:avLst/>
          </a:prstGeom>
        </p:spPr>
      </p:pic>
      <p:pic>
        <p:nvPicPr>
          <p:cNvPr id="5" name="Picture 4" descr="385cb9d41b7a0c798f03d90b3b9de5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2595"/>
            <a:ext cx="9144000" cy="585280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itchFamily="66" charset="0"/>
                <a:cs typeface="Aharoni" pitchFamily="2" charset="-79"/>
              </a:rPr>
              <a:t>Human Trafficking Is Everywhere</a:t>
            </a:r>
            <a:endParaRPr lang="en-US" dirty="0"/>
          </a:p>
        </p:txBody>
      </p:sp>
      <p:pic>
        <p:nvPicPr>
          <p:cNvPr id="4" name="Content Placeholder 3" descr="dh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9144000" cy="427923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itchFamily="66" charset="0"/>
                <a:cs typeface="Aharoni" pitchFamily="2" charset="-79"/>
              </a:rPr>
              <a:t>In the suburbs, In rural towns and in the cities </a:t>
            </a:r>
            <a:endParaRPr lang="en-US" dirty="0"/>
          </a:p>
        </p:txBody>
      </p:sp>
      <p:pic>
        <p:nvPicPr>
          <p:cNvPr id="4" name="Content Placeholder 3" descr="bcim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752600"/>
            <a:ext cx="8686800" cy="4953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935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4000" dirty="0">
                <a:latin typeface="Comic Sans MS" pitchFamily="66" charset="0"/>
                <a:cs typeface="Aharoni" pitchFamily="2" charset="-79"/>
              </a:rPr>
              <a:t>It can happen to anyone. </a:t>
            </a:r>
            <a:br>
              <a:rPr lang="en-US" sz="4000" dirty="0">
                <a:latin typeface="Comic Sans MS" pitchFamily="66" charset="0"/>
                <a:cs typeface="Aharoni" pitchFamily="2" charset="-79"/>
              </a:rPr>
            </a:br>
            <a:r>
              <a:rPr lang="en-US" sz="4000" dirty="0">
                <a:latin typeface="Comic Sans MS" pitchFamily="66" charset="0"/>
                <a:cs typeface="Aharoni" pitchFamily="2" charset="-79"/>
              </a:rPr>
              <a:t>No matter the race, the age </a:t>
            </a:r>
            <a:br>
              <a:rPr lang="en-US" sz="4000" dirty="0">
                <a:latin typeface="Comic Sans MS" pitchFamily="66" charset="0"/>
                <a:cs typeface="Aharoni" pitchFamily="2" charset="-79"/>
              </a:rPr>
            </a:br>
            <a:r>
              <a:rPr lang="en-US" sz="4000" dirty="0">
                <a:latin typeface="Comic Sans MS" pitchFamily="66" charset="0"/>
                <a:cs typeface="Aharoni" pitchFamily="2" charset="-79"/>
              </a:rPr>
              <a:t>or gender</a:t>
            </a:r>
            <a:r>
              <a:rPr lang="en-US" dirty="0">
                <a:latin typeface="Comic Sans MS" pitchFamily="66" charset="0"/>
                <a:cs typeface="Aharoni" pitchFamily="2" charset="-79"/>
              </a:rPr>
              <a:t>.</a:t>
            </a:r>
            <a:endParaRPr lang="en-US" dirty="0"/>
          </a:p>
        </p:txBody>
      </p:sp>
      <p:pic>
        <p:nvPicPr>
          <p:cNvPr id="4" name="Content Placeholder 3" descr="bc-forced-labor-slidesh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8153400" cy="41148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106</Words>
  <Application>Microsoft Office PowerPoint</Application>
  <PresentationFormat>On-screen Show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LOOK BENEATH THE SURFACE</vt:lpstr>
      <vt:lpstr>Human trafficking is a modern form  of slavery.   It involves controlling a person  through force, fraud or coercion  to exploit the victim for forced labour, sexual exploitation or both.</vt:lpstr>
      <vt:lpstr>There are different types of human trafficking.  (1) Sex Trafficking   (2) Forced Labour   (3) Domestic Servitude</vt:lpstr>
      <vt:lpstr>Slide 4</vt:lpstr>
      <vt:lpstr>Slide 5</vt:lpstr>
      <vt:lpstr>Slide 6</vt:lpstr>
      <vt:lpstr>Human Trafficking Is Everywhere</vt:lpstr>
      <vt:lpstr>In the suburbs, In rural towns and in the cities </vt:lpstr>
      <vt:lpstr> It can happen to anyone.  No matter the race, the age  or gender.</vt:lpstr>
      <vt:lpstr>Slide 10</vt:lpstr>
      <vt:lpstr>Slide 11</vt:lpstr>
      <vt:lpstr>Slide 12</vt:lpstr>
      <vt:lpstr> HUMAN TRAFFICKING </vt:lpstr>
      <vt:lpstr> HUMAN TRAFFICKING </vt:lpstr>
      <vt:lpstr>Slide 15</vt:lpstr>
      <vt:lpstr>ICAN TALKS</vt:lpstr>
      <vt:lpstr>ICAN TALKS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CLARENCE</dc:creator>
  <cp:lastModifiedBy>vipro</cp:lastModifiedBy>
  <cp:revision>48</cp:revision>
  <dcterms:created xsi:type="dcterms:W3CDTF">2016-10-24T19:47:25Z</dcterms:created>
  <dcterms:modified xsi:type="dcterms:W3CDTF">2019-11-11T14:56:08Z</dcterms:modified>
</cp:coreProperties>
</file>